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jtPSY+1D9Aa0ty1MEOKgGCGriU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2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2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3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3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3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7" name="Google Shape;107;p3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3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3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3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3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2" name="Google Shape;122;p3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3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3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3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6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3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2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2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3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2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2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2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2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2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2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2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2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2699899" y="391884"/>
            <a:ext cx="5381272" cy="7720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s-ES"/>
              <a:t>Framework LeSS</a:t>
            </a:r>
            <a:endParaRPr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1267511" y="1425199"/>
            <a:ext cx="4075198" cy="1958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Grupo Nº 6</a:t>
            </a:r>
            <a:endParaRPr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Char char="❖"/>
            </a:pPr>
            <a:r>
              <a:rPr lang="es-ES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Cruz Karen Yanina</a:t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Char char="❖"/>
            </a:pPr>
            <a:r>
              <a:rPr lang="es-ES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Gómez Iván Alejandro</a:t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Char char="❖"/>
            </a:pPr>
            <a:r>
              <a:rPr lang="es-ES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Basso Martin Federico</a:t>
            </a:r>
            <a:endParaRPr/>
          </a:p>
        </p:txBody>
      </p:sp>
      <p:sp>
        <p:nvSpPr>
          <p:cNvPr id="149" name="Google Shape;149;p1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"/>
          <p:cNvSpPr txBox="1"/>
          <p:nvPr/>
        </p:nvSpPr>
        <p:spPr>
          <a:xfrm>
            <a:off x="1267511" y="3789577"/>
            <a:ext cx="4784947" cy="2075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Profesores:  </a:t>
            </a:r>
            <a:endParaRPr/>
          </a:p>
          <a:p>
            <a:pPr indent="-342900" lvl="1" marL="8001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⮚"/>
            </a:pPr>
            <a:r>
              <a:rPr b="0" i="0" lang="es-ES" sz="2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Covaro, Laura Inés</a:t>
            </a:r>
            <a:endParaRPr/>
          </a:p>
          <a:p>
            <a:pPr indent="-342900" lvl="1" marL="8001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⮚"/>
            </a:pPr>
            <a:r>
              <a:rPr b="0" i="0" lang="es-ES" sz="2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Boiero Rovera, Gerardo Javier</a:t>
            </a:r>
            <a:endParaRPr b="0" i="0" sz="22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8001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⮚"/>
            </a:pPr>
            <a:r>
              <a:rPr b="0" i="0" lang="es-ES" sz="2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Crespo, María Mickaela</a:t>
            </a:r>
            <a:endParaRPr b="0" i="0" sz="22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505366" y="5751790"/>
            <a:ext cx="111812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4K4</a:t>
            </a:r>
            <a:r>
              <a:rPr b="0" i="0" lang="es-ES" sz="5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</a:t>
            </a:r>
            <a:r>
              <a:rPr b="0" i="0" lang="es-ES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Ingeniería de Software        </a:t>
            </a:r>
            <a:r>
              <a:rPr b="0" i="0" lang="es-ES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13/05/2022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8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8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8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8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8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8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8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3081689"/>
            <a:ext cx="4128656" cy="335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197" y="3449782"/>
            <a:ext cx="3093325" cy="248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6545" y="460933"/>
            <a:ext cx="6858957" cy="233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8" name="Google Shape;23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1101" y="2951018"/>
            <a:ext cx="5380400" cy="323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6545" y="459506"/>
            <a:ext cx="6858957" cy="233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0716" y="1126290"/>
            <a:ext cx="1228896" cy="164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6" name="Google Shape;2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769" y="2043172"/>
            <a:ext cx="7871485" cy="417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7386" y="254456"/>
            <a:ext cx="2722142" cy="197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3" name="Google Shape;2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264" y="2687782"/>
            <a:ext cx="8537620" cy="307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475" y="257788"/>
            <a:ext cx="2722142" cy="2313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0" name="Google Shape;2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015" y="1828919"/>
            <a:ext cx="7251529" cy="484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475" y="257789"/>
            <a:ext cx="2722142" cy="271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7" name="Google Shape;2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548" y="1149577"/>
            <a:ext cx="8996652" cy="43740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5"/>
          <p:cNvSpPr txBox="1"/>
          <p:nvPr/>
        </p:nvSpPr>
        <p:spPr>
          <a:xfrm>
            <a:off x="804861" y="121825"/>
            <a:ext cx="8756073" cy="765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rebuchet MS"/>
              <a:buNone/>
            </a:pPr>
            <a:r>
              <a:rPr b="0" i="0" lang="es-ES" sz="4000" u="none" cap="none" strike="noStrik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Se repite todo otra vez</a:t>
            </a:r>
            <a:endParaRPr b="0" i="0" sz="4000" u="none" cap="none" strike="noStrike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4" name="Google Shape;2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471" y="1191491"/>
            <a:ext cx="8682131" cy="451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0" name="Google Shape;2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812" y="337993"/>
            <a:ext cx="3662681" cy="344946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 txBox="1"/>
          <p:nvPr/>
        </p:nvSpPr>
        <p:spPr>
          <a:xfrm>
            <a:off x="802812" y="1487250"/>
            <a:ext cx="381110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¡¡¡NO SIRVE!!!</a:t>
            </a:r>
            <a:endParaRPr b="1" sz="4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2" name="Google Shape;2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812" y="2129361"/>
            <a:ext cx="7065818" cy="435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5417" y="4342061"/>
            <a:ext cx="4391638" cy="223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9" name="Google Shape;2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750" y="249381"/>
            <a:ext cx="5226659" cy="247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0519" y="1357745"/>
            <a:ext cx="3086145" cy="46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19"/>
          <p:cNvSpPr/>
          <p:nvPr/>
        </p:nvSpPr>
        <p:spPr>
          <a:xfrm rot="-1741327">
            <a:off x="479604" y="1166244"/>
            <a:ext cx="549701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400" cap="none">
                <a:solidFill>
                  <a:srgbClr val="CCDCE0"/>
                </a:solidFill>
                <a:latin typeface="Trebuchet MS"/>
                <a:ea typeface="Trebuchet MS"/>
                <a:cs typeface="Trebuchet MS"/>
                <a:sym typeface="Trebuchet MS"/>
              </a:rPr>
              <a:t>MÁS CON MENOS</a:t>
            </a:r>
            <a:endParaRPr b="1" sz="5400" cap="none">
              <a:solidFill>
                <a:srgbClr val="CCDCE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19"/>
          <p:cNvSpPr/>
          <p:nvPr/>
        </p:nvSpPr>
        <p:spPr>
          <a:xfrm rot="-1885742">
            <a:off x="2315669" y="1846484"/>
            <a:ext cx="2710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62170C"/>
                </a:solidFill>
                <a:latin typeface="Trebuchet MS"/>
                <a:ea typeface="Trebuchet MS"/>
                <a:cs typeface="Trebuchet MS"/>
                <a:sym typeface="Trebuchet MS"/>
              </a:rPr>
              <a:t>(MORE WITH LESS)</a:t>
            </a:r>
            <a:endParaRPr sz="2400">
              <a:solidFill>
                <a:srgbClr val="62170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8" name="Google Shape;2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113" y="2490737"/>
            <a:ext cx="4907241" cy="380044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9"/>
          <p:cNvSpPr txBox="1"/>
          <p:nvPr/>
        </p:nvSpPr>
        <p:spPr>
          <a:xfrm rot="4794939">
            <a:off x="4087730" y="2754303"/>
            <a:ext cx="3174020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sz="30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/>
          <p:nvPr>
            <p:ph type="ctrTitle"/>
          </p:nvPr>
        </p:nvSpPr>
        <p:spPr>
          <a:xfrm>
            <a:off x="548640" y="418012"/>
            <a:ext cx="9065623" cy="6414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rebuchet MS"/>
              <a:buNone/>
            </a:pPr>
            <a:r>
              <a:rPr lang="es-ES" sz="4000">
                <a:solidFill>
                  <a:srgbClr val="0070C0"/>
                </a:solidFill>
              </a:rPr>
              <a:t>¿Cómo se crean excelentes productos?</a:t>
            </a: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144" y="1854926"/>
            <a:ext cx="6714500" cy="377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/>
          <p:nvPr/>
        </p:nvSpPr>
        <p:spPr>
          <a:xfrm>
            <a:off x="0" y="6711472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6" name="Google Shape;3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840" y="89747"/>
            <a:ext cx="7860024" cy="591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246" y="3181770"/>
            <a:ext cx="4056208" cy="279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/>
          <p:nvPr/>
        </p:nvSpPr>
        <p:spPr>
          <a:xfrm>
            <a:off x="377245" y="3181770"/>
            <a:ext cx="40562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GRACIAS POR SU ATENCIÓN</a:t>
            </a:r>
            <a:endParaRPr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9" name="Google Shape;309;p20"/>
          <p:cNvSpPr txBox="1"/>
          <p:nvPr/>
        </p:nvSpPr>
        <p:spPr>
          <a:xfrm>
            <a:off x="377245" y="5482418"/>
            <a:ext cx="40562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NO HAGAN PREGUNTAS PLIS</a:t>
            </a:r>
            <a:endParaRPr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377245" y="6065141"/>
            <a:ext cx="76207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3333FF"/>
                </a:solidFill>
                <a:latin typeface="Trebuchet MS"/>
                <a:ea typeface="Trebuchet MS"/>
                <a:cs typeface="Trebuchet MS"/>
                <a:sym typeface="Trebuchet MS"/>
              </a:rPr>
              <a:t>Bibliografía: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3333FF"/>
                </a:solidFill>
                <a:latin typeface="Trebuchet MS"/>
                <a:ea typeface="Trebuchet MS"/>
                <a:cs typeface="Trebuchet MS"/>
                <a:sym typeface="Trebuchet MS"/>
              </a:rPr>
              <a:t>	https://www.youtube.com/watch?v=1BZf_Oa7W94&amp;t=16s&amp;ab_channel=Large-ScaleScrum%28LeSS%29</a:t>
            </a:r>
            <a:endParaRPr sz="1200">
              <a:solidFill>
                <a:srgbClr val="3333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3333FF"/>
                </a:solidFill>
                <a:latin typeface="Trebuchet MS"/>
                <a:ea typeface="Trebuchet MS"/>
                <a:cs typeface="Trebuchet MS"/>
                <a:sym typeface="Trebuchet MS"/>
              </a:rPr>
              <a:t>	https://less.works/</a:t>
            </a:r>
            <a:endParaRPr sz="1200">
              <a:solidFill>
                <a:srgbClr val="3333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type="ctrTitle"/>
          </p:nvPr>
        </p:nvSpPr>
        <p:spPr>
          <a:xfrm>
            <a:off x="609600" y="443345"/>
            <a:ext cx="8664403" cy="5818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rebuchet MS"/>
              <a:buNone/>
            </a:pPr>
            <a:r>
              <a:rPr lang="es-ES" sz="4000">
                <a:solidFill>
                  <a:srgbClr val="0070C0"/>
                </a:solidFill>
              </a:rPr>
              <a:t>¿Y qué pasa con productos grandes?</a:t>
            </a:r>
            <a:endParaRPr sz="4000">
              <a:solidFill>
                <a:srgbClr val="0070C0"/>
              </a:solidFill>
            </a:endParaRPr>
          </a:p>
        </p:txBody>
      </p:sp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2778" y="3335605"/>
            <a:ext cx="4019550" cy="361994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6" name="Google Shape;16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58" y="1520536"/>
            <a:ext cx="485208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0002" y="1243777"/>
            <a:ext cx="2272579" cy="264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type="ctrTitle"/>
          </p:nvPr>
        </p:nvSpPr>
        <p:spPr>
          <a:xfrm>
            <a:off x="609600" y="443345"/>
            <a:ext cx="8664403" cy="5818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rebuchet MS"/>
              <a:buNone/>
            </a:pPr>
            <a:r>
              <a:rPr lang="es-ES" sz="4000">
                <a:solidFill>
                  <a:srgbClr val="0070C0"/>
                </a:solidFill>
              </a:rPr>
              <a:t>¿Estamos haciendo SCRUM?</a:t>
            </a:r>
            <a:endParaRPr sz="4000">
              <a:solidFill>
                <a:srgbClr val="0070C0"/>
              </a:solidFill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4" name="Google Shape;1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702288"/>
            <a:ext cx="6946620" cy="429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4351" y="2716703"/>
            <a:ext cx="263842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761999" y="110836"/>
            <a:ext cx="8756073" cy="1357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rebuchet MS"/>
              <a:buNone/>
            </a:pPr>
            <a:r>
              <a:rPr b="0" i="0" lang="es-ES" sz="4000" u="none" cap="none" strike="noStrik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era l</a:t>
            </a:r>
            <a:r>
              <a:rPr lang="es-ES" sz="400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b="0" i="0" lang="es-ES" sz="4000" u="none" cap="none" strike="noStrik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 bueno del desarrollo a pequeña escala?</a:t>
            </a:r>
            <a:endParaRPr/>
          </a:p>
        </p:txBody>
      </p:sp>
      <p:pic>
        <p:nvPicPr>
          <p:cNvPr id="182" name="Google Shape;1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1976885"/>
            <a:ext cx="2542742" cy="248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5294" y="4688798"/>
            <a:ext cx="2004594" cy="179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828" y="1519721"/>
            <a:ext cx="2390343" cy="297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7216" y="3856014"/>
            <a:ext cx="2212397" cy="241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1" name="Google Shape;1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2631" y="1151802"/>
            <a:ext cx="1954423" cy="1932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6"/>
          <p:cNvGrpSpPr/>
          <p:nvPr/>
        </p:nvGrpSpPr>
        <p:grpSpPr>
          <a:xfrm>
            <a:off x="595815" y="2821751"/>
            <a:ext cx="8776352" cy="3123509"/>
            <a:chOff x="701888" y="2854036"/>
            <a:chExt cx="8776352" cy="3123509"/>
          </a:xfrm>
        </p:grpSpPr>
        <p:pic>
          <p:nvPicPr>
            <p:cNvPr id="193" name="Google Shape;193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1888" y="3787197"/>
              <a:ext cx="2136194" cy="19461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97486" y="3755386"/>
              <a:ext cx="2140843" cy="1977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97734" y="2854036"/>
              <a:ext cx="3380506" cy="31235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6"/>
            <p:cNvSpPr/>
            <p:nvPr/>
          </p:nvSpPr>
          <p:spPr>
            <a:xfrm>
              <a:off x="2838082" y="4572123"/>
              <a:ext cx="559404" cy="344478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650555" y="4572123"/>
              <a:ext cx="559404" cy="344478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rnd" cmpd="sng" w="1905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98" name="Google Shape;198;p6"/>
          <p:cNvSpPr txBox="1"/>
          <p:nvPr>
            <p:ph type="ctrTitle"/>
          </p:nvPr>
        </p:nvSpPr>
        <p:spPr>
          <a:xfrm>
            <a:off x="3096111" y="273372"/>
            <a:ext cx="3567464" cy="6414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rebuchet MS"/>
              <a:buNone/>
            </a:pPr>
            <a:r>
              <a:rPr lang="es-ES" sz="4000">
                <a:solidFill>
                  <a:srgbClr val="0070C0"/>
                </a:solidFill>
              </a:rPr>
              <a:t>¿Qué es LeSS?</a:t>
            </a:r>
            <a:endParaRPr sz="40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4" name="Google Shape;2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762308"/>
            <a:ext cx="294322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8216" y="1122650"/>
            <a:ext cx="192405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9884" y="3670071"/>
            <a:ext cx="25527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4494" y="3179641"/>
            <a:ext cx="2343477" cy="226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7722" y="3166325"/>
            <a:ext cx="2372056" cy="2276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4" name="Google Shape;2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873" y="1520808"/>
            <a:ext cx="3848100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773" y="3144995"/>
            <a:ext cx="25527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1994" y="2653967"/>
            <a:ext cx="2343477" cy="226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56908" y="2644165"/>
            <a:ext cx="2324424" cy="184810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/>
          <p:nvPr/>
        </p:nvSpPr>
        <p:spPr>
          <a:xfrm>
            <a:off x="804861" y="121825"/>
            <a:ext cx="8756073" cy="765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rebuchet MS"/>
              <a:buNone/>
            </a:pPr>
            <a:r>
              <a:rPr b="0" i="0" lang="es-ES" sz="4000" u="none" cap="none" strike="noStrik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¿Cómo se trabaja con LeSS?</a:t>
            </a:r>
            <a:endParaRPr b="0" i="0" sz="4000" u="none" cap="none" strike="noStrike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8F22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545" y="460933"/>
            <a:ext cx="6858957" cy="233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a">
  <a:themeElements>
    <a:clrScheme name="Faceta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2022-05-10T12:24:45Z</dcterms:created>
  <dc:creator>Pirata</dc:creator>
</cp:coreProperties>
</file>